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Noto Sans Devanagari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otoSansDevanagari-bold.fntdata"/><Relationship Id="rId16" Type="http://schemas.openxmlformats.org/officeDocument/2006/relationships/font" Target="fonts/NotoSansDevanagari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575" y="823500"/>
            <a:ext cx="9848850" cy="55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765458" y="2227957"/>
            <a:ext cx="8661082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BF360C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महात्मा गांधी का 'राम राज्य'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971675" y="3532882"/>
            <a:ext cx="824865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एक आदर्श समाज की परिकल्पना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971675" y="4325242"/>
            <a:ext cx="82486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9554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सत्य, अहिंसा और न्याय का मार्ग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7519500" y="4067888"/>
            <a:ext cx="3348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~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Bharti Soni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858000" y="6291000"/>
            <a:ext cx="535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873500" y="5562000"/>
            <a:ext cx="623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Department of Political Science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5" name="Google Shape;2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5275897" y="2366069"/>
            <a:ext cx="164020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निष्कर्ष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1809750" y="3394769"/>
            <a:ext cx="8572500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"राम राज्य वह है जहाँ सबसे गरीब व्यक्ति को भी शीघ्र और सस्ता न्याय मिले।"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955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राम राज्य क्या है?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D7CC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0955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685800" y="2446496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762000" y="2445543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धार्मिक राज्य नहीं: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गांधीजी के लिए राम राज्य का अर्थ कोई विशेष हिंदू राज्य नहीं था।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85800" y="3259693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762000" y="3258740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नैतिक आदर्श: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यह एक ऐसा आदर्श समाज है जो नैतिकता, सत्य और न्याय पर आधारित हो।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685800" y="4072890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762000" y="4071937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ईश्वरीय राज: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इसे उन्होंने "ईश्वरीय राज" (Divine Raj) या "सत्य का साम्राज्य" कहा।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85800" y="4886086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762000" y="4885134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सच्चा लोकतंत्र: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एक ऐसी व्यवस्था जहाँ सबसे गरीब नागरिक को भी त्वरित और सस्ता न्याय मिले।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809750" y="2500312"/>
            <a:ext cx="85725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BF360C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"मेरे राम राज्य से तात्पर्य हिन्दू राज नहीं है। मेरा मतलब है - ईश्वरीय राज, सत्य का राज।" 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5286375" y="3986212"/>
            <a:ext cx="16192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5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- महात्मा गांधी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238250" y="2119312"/>
            <a:ext cx="57150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000" u="none" cap="none" strike="noStrike">
                <a:solidFill>
                  <a:srgbClr val="D7CCC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“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84201"/>
            <a:ext cx="3492549" cy="3632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184201"/>
            <a:ext cx="3492549" cy="3632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184201"/>
            <a:ext cx="3492549" cy="3632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राम राज्य के मुख्य स्तंभ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D7CC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84211" y="3546276"/>
            <a:ext cx="326712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सत्य (Truth)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62000" y="4155876"/>
            <a:ext cx="3111549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गांधीजी के लिए सत्य ही ईश्वर है। शासन और समाज की नींव सच्चाई पर होनी चाहिए।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4462510" y="3546276"/>
            <a:ext cx="326712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अहिंसा (Non-Violence)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540299" y="4555926"/>
            <a:ext cx="3111549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राम राज्य शक्ति के बल पर नहीं, बल्कि अहिंसा और प्रेम के बल पर चलता है।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8240810" y="3546276"/>
            <a:ext cx="326712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न्याय (Justice)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8318599" y="4155876"/>
            <a:ext cx="3111549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बिना किसी भेदभाव के सभी के लिए समान और त्वरित न्याय की व्यवस्था।</a:t>
            </a:r>
            <a:endParaRPr/>
          </a:p>
        </p:txBody>
      </p:sp>
      <p:pic>
        <p:nvPicPr>
          <p:cNvPr descr="image.png" id="133" name="Google Shape;13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1950" y="2631876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72150" y="2631876"/>
            <a:ext cx="6477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17112" y="2631876"/>
            <a:ext cx="7143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762000" y="762000"/>
            <a:ext cx="4800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ग्राम स्वराज: लोकतंत्र की नींव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762000" y="2105025"/>
            <a:ext cx="4572000" cy="19050"/>
          </a:xfrm>
          <a:prstGeom prst="rect">
            <a:avLst/>
          </a:prstGeom>
          <a:solidFill>
            <a:srgbClr val="D7CC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43" name="Google Shape;1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762000" y="2780704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आत्मनिर्भर गाँव: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गांधीजी का मानना था कि "असली भारत गाँवों में बसता है।"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62000" y="3870126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विकेंद्रीकरण: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सत्ता का केंद्रीकरण नहीं, बल्कि हर गाँव को अपने मामलों में स्वतंत्र होना चाहिए।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762000" y="4959548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ग्राम गणतंत्र: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प्रत्येक गाँव अपने आप में एक पूर्ण गणतंत्र होना चाहिए जो अपनी आवश्यकताओं को स्वयं पूरा कर सके।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875" y="20955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सर्वोदय और अंत्योदय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D7CC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55" name="Google Shape;15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2075" y="21717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6381750" y="2405360"/>
            <a:ext cx="550068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सबका उदय (Welfare of All)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6381750" y="2853035"/>
            <a:ext cx="5238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राम राज्य का लक्ष्य 'सर्वोदय' है, यानी समाज के सभी वर्गों का कल्याण। यह केवल बहुमत का सुख नहीं, बल्कि सबकी भलाई है।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6381750" y="3932932"/>
            <a:ext cx="550068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अंत्योदय (Unto This Last)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381750" y="4380607"/>
            <a:ext cx="523875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विकास की कतार में खड़े अंतिम व्यक्ति का उत्थान। जब तक सबसे कमजोर व्यक्ति सुरक्षित और सुखी नहीं है, तब तक राम राज्य अधूरा है।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955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सामाजिक समरसता</a:t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D7CC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71500" y="2279749"/>
            <a:ext cx="550068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अनेकता में एकता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571500" y="2727424"/>
            <a:ext cx="5238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राम राज्य में धर्म, जाति या लिंग के आधार पर कोई भेदभाव नहीं होता।</a:t>
            </a:r>
            <a:endParaRPr/>
          </a:p>
        </p:txBody>
      </p:sp>
      <p:pic>
        <p:nvPicPr>
          <p:cNvPr descr="image.png" id="170" name="Google Shape;1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0955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685800" y="3273087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762000" y="3272135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साम्प्रदायिक एकता: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राम और रहीम एक ही हैं। सभी धर्मों का समान आदर।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685800" y="4086284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762000" y="4085332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अस्पृश्यता निवारण: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छुआछूत का पूर्ण उन्मूलन। समाज में सभी को समान प्रतिष्ठा।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685800" y="4899481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762000" y="4898528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महिला सम्मान: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महिलाओं को समाज में पुरुषों के बराबर अधिकार और सम्मान।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955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आर्थिक दृष्टि: स्वदेशी और स्वावलंबन</a:t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D7CC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85" name="Google Shape;18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0955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6496050" y="227891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6572250" y="2277963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स्वदेशी: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स्थानीय उत्पादों का उपयोग और विदेशी निर्भरता कम करना।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6496050" y="3092112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6572250" y="3091160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खादी और चरखा: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यह केवल वस्त्र नहीं, बल्कि आर्थिक स्वतंत्रता और गरीबों के प्रति सम्मान का प्रतीक है।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6496050" y="3905309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6572250" y="3904357"/>
            <a:ext cx="504825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ट्रस्टीशिप (Trusteeship):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धनिकों को अपनी संपत्ति का स्वामी नहीं, बल्कि समाज की धरोहर का 'ट्रस्टी' (रक्षक) समझना चाहिए और इसे जनकल्याण में लगाना चाहिए।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6496050" y="5053667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6572250" y="5052714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सादा जीवन: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आवश्यकताओं को सीमित रखना और प्रकृति के साथ तालमेल।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6125" y="20955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आज की प्रासंगिकता</a:t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571500" y="1314450"/>
            <a:ext cx="11049000" cy="19050"/>
          </a:xfrm>
          <a:prstGeom prst="rect">
            <a:avLst/>
          </a:prstGeom>
          <a:solidFill>
            <a:srgbClr val="D7CC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571500" y="2447329"/>
            <a:ext cx="550068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5D4037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शांति और न्याय की आवश्यकता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571500" y="2895004"/>
            <a:ext cx="5238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आज के संघर्षपूर्ण विश्व में, गांधीजी के राम राज्य के विचार अत्यंत प्रासंगिक हैं:</a:t>
            </a:r>
            <a:endParaRPr/>
          </a:p>
        </p:txBody>
      </p:sp>
      <p:pic>
        <p:nvPicPr>
          <p:cNvPr descr="image.png" id="204" name="Google Shape;20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2325" y="21717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685800" y="3775829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762000" y="3774876"/>
            <a:ext cx="5048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लोकतंत्र को मजबूत बनाने के लिए नैतिकता आवश्यक है।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685800" y="425386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762000" y="4252912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सतत विकास (Sustainable Development) के लिए सादा जीवन और ग्राम स्वराज मॉडल।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685800" y="5067061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762000" y="5066109"/>
            <a:ext cx="5048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सामाजिक न्याय के लिए अंत्योदय की भावना।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